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2" Type="http://schemas.openxmlformats.org/officeDocument/2006/relationships/slide" Target="slides/slide8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Char char="●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●"/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●"/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youtube.com/watch?v=ANgl_G6UNxY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3.jp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07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La vida secreta de las mascotas-Link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50" y="2134375"/>
            <a:ext cx="7670550" cy="268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 vida secreta de las mascotas</a:t>
            </a:r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152475"/>
            <a:ext cx="576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1152475"/>
            <a:ext cx="576050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/>
        </p:nvSpPr>
        <p:spPr>
          <a:xfrm>
            <a:off x="6601400" y="898075"/>
            <a:ext cx="16680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" name="Shape 72"/>
          <p:cNvSpPr txBox="1"/>
          <p:nvPr/>
        </p:nvSpPr>
        <p:spPr>
          <a:xfrm>
            <a:off x="6496450" y="384900"/>
            <a:ext cx="2274300" cy="11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>
                <a:solidFill>
                  <a:srgbClr val="CCCCCC"/>
                </a:solidFill>
              </a:rPr>
              <a:t>Un perro </a:t>
            </a:r>
            <a:r>
              <a:rPr b="1" lang="en">
                <a:solidFill>
                  <a:srgbClr val="CCCCCC"/>
                </a:solidFill>
              </a:rPr>
              <a:t> 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6414800" y="1562875"/>
            <a:ext cx="1364700" cy="5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solidFill>
                  <a:srgbClr val="FFFF00"/>
                </a:solidFill>
              </a:rPr>
              <a:t>Un gato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6414800" y="2255300"/>
            <a:ext cx="13647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E06666"/>
                </a:solidFill>
              </a:rPr>
              <a:t>Un pajaro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6438200" y="2784525"/>
            <a:ext cx="1994400" cy="14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sz="3600">
                <a:solidFill>
                  <a:schemeClr val="lt1"/>
                </a:solidFill>
                <a:highlight>
                  <a:srgbClr val="FFFFFF"/>
                </a:highlight>
              </a:rPr>
              <a:t> Un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chemeClr val="lt1"/>
                </a:solidFill>
                <a:highlight>
                  <a:srgbClr val="FFFFFF"/>
                </a:highlight>
              </a:rPr>
              <a:t>hámster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6496450" y="4389850"/>
            <a:ext cx="13647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00"/>
                </a:solidFill>
              </a:rPr>
              <a:t>Un pajarito</a:t>
            </a:r>
          </a:p>
        </p:txBody>
      </p:sp>
      <p:pic>
        <p:nvPicPr>
          <p:cNvPr descr="Free illustration: Dog, Golden Retriever, Art, Animal - Free Image ..."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698455" y="266075"/>
            <a:ext cx="1072299" cy="886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vector graphic: Cat, Cartoon, Yellow, Animal - Free Image on ..." id="78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398872" y="1411075"/>
            <a:ext cx="589085" cy="66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Un conejo loco</a:t>
            </a:r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.</a:t>
            </a:r>
          </a:p>
        </p:txBody>
      </p:sp>
      <p:pic>
        <p:nvPicPr>
          <p:cNvPr descr="giphy.gif"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625" y="1096450"/>
            <a:ext cx="7974749" cy="36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El perro         El gato         </a:t>
            </a:r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221600" y="1152475"/>
            <a:ext cx="8610600" cy="3687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4A86E8"/>
                </a:solidFill>
              </a:rPr>
              <a:t>Como esta</a:t>
            </a:r>
            <a:r>
              <a:rPr lang="en">
                <a:solidFill>
                  <a:srgbClr val="FFFFFF"/>
                </a:solidFill>
              </a:rPr>
              <a:t> el gato?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FFFF"/>
                </a:solidFill>
              </a:rPr>
              <a:t>Como esta</a:t>
            </a:r>
            <a:r>
              <a:rPr lang="en">
                <a:solidFill>
                  <a:srgbClr val="FFFFFF"/>
                </a:solidFill>
              </a:rPr>
              <a:t> el perro grande?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Como esta</a:t>
            </a:r>
            <a:r>
              <a:rPr lang="en">
                <a:solidFill>
                  <a:srgbClr val="FFFFFF"/>
                </a:solidFill>
              </a:rPr>
              <a:t> el perro pequeno?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Como </a:t>
            </a:r>
            <a:r>
              <a:rPr lang="en">
                <a:solidFill>
                  <a:srgbClr val="FFFF00"/>
                </a:solidFill>
              </a:rPr>
              <a:t>es</a:t>
            </a:r>
            <a:r>
              <a:rPr lang="en">
                <a:solidFill>
                  <a:srgbClr val="FFFFFF"/>
                </a:solidFill>
              </a:rPr>
              <a:t> el gato?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Como </a:t>
            </a:r>
            <a:r>
              <a:rPr lang="en">
                <a:solidFill>
                  <a:srgbClr val="FFFF00"/>
                </a:solidFill>
              </a:rPr>
              <a:t>es</a:t>
            </a:r>
            <a:r>
              <a:rPr lang="en">
                <a:solidFill>
                  <a:srgbClr val="FFFFFF"/>
                </a:solidFill>
              </a:rPr>
              <a:t> el perro grande?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Como </a:t>
            </a:r>
            <a:r>
              <a:rPr lang="en">
                <a:solidFill>
                  <a:srgbClr val="FFFF00"/>
                </a:solidFill>
              </a:rPr>
              <a:t>es</a:t>
            </a:r>
            <a:r>
              <a:rPr lang="en">
                <a:solidFill>
                  <a:srgbClr val="FFFFFF"/>
                </a:solidFill>
              </a:rPr>
              <a:t> el perro pequeno?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7150" y="921400"/>
            <a:ext cx="4711949" cy="38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4408725" y="303250"/>
            <a:ext cx="3405600" cy="6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Class will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4886900" y="445025"/>
            <a:ext cx="39453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400"/>
              <a:t>Shoulder partner  </a:t>
            </a:r>
            <a:r>
              <a:rPr lang="en"/>
              <a:t>                    </a:t>
            </a:r>
          </a:p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311700" y="125742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Como </a:t>
            </a:r>
            <a:r>
              <a:rPr lang="en">
                <a:solidFill>
                  <a:srgbClr val="FFFF00"/>
                </a:solidFill>
              </a:rPr>
              <a:t>es</a:t>
            </a:r>
            <a:r>
              <a:rPr lang="en"/>
              <a:t> el perro?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FFFF"/>
                </a:solidFill>
              </a:rPr>
              <a:t>Como esta</a:t>
            </a:r>
            <a:r>
              <a:rPr lang="en">
                <a:solidFill>
                  <a:srgbClr val="FFFFFF"/>
                </a:solidFill>
              </a:rPr>
              <a:t> el perro?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7598" y="1080075"/>
            <a:ext cx="5431025" cy="298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445025"/>
            <a:ext cx="8520600" cy="906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FFFF"/>
                </a:solidFill>
              </a:rPr>
              <a:t>COMO ESTA</a:t>
            </a:r>
            <a:r>
              <a:rPr lang="en"/>
              <a:t> EL CONEJO?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COMO </a:t>
            </a:r>
            <a:r>
              <a:rPr lang="en">
                <a:solidFill>
                  <a:srgbClr val="FFFF00"/>
                </a:solidFill>
              </a:rPr>
              <a:t>ES</a:t>
            </a:r>
            <a:r>
              <a:rPr lang="en"/>
              <a:t> EL CONEJO?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616" y="1414875"/>
            <a:ext cx="6095875" cy="3286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.</a:t>
            </a:r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800">
                <a:solidFill>
                  <a:srgbClr val="4A86E8"/>
                </a:solidFill>
              </a:rPr>
              <a:t>Como esta</a:t>
            </a:r>
            <a:r>
              <a:rPr lang="en" sz="2800">
                <a:solidFill>
                  <a:schemeClr val="dk1"/>
                </a:solidFill>
              </a:rPr>
              <a:t> el gato?</a:t>
            </a:r>
          </a:p>
          <a:p>
            <a:pPr lvl="0">
              <a:spcBef>
                <a:spcPts val="0"/>
              </a:spcBef>
              <a:buNone/>
            </a:pPr>
            <a:r>
              <a:rPr lang="en" sz="2800">
                <a:solidFill>
                  <a:schemeClr val="dk1"/>
                </a:solidFill>
              </a:rPr>
              <a:t>Como </a:t>
            </a:r>
            <a:r>
              <a:rPr lang="en" sz="2800">
                <a:solidFill>
                  <a:srgbClr val="FFFF00"/>
                </a:solidFill>
              </a:rPr>
              <a:t>es </a:t>
            </a:r>
            <a:r>
              <a:rPr lang="en" sz="2800">
                <a:solidFill>
                  <a:schemeClr val="dk1"/>
                </a:solidFill>
              </a:rPr>
              <a:t>el gato? 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275" y="1479550"/>
            <a:ext cx="2762250" cy="27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